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67" r:id="rId8"/>
    <p:sldId id="268" r:id="rId9"/>
    <p:sldId id="270" r:id="rId10"/>
    <p:sldId id="274" r:id="rId11"/>
    <p:sldId id="273" r:id="rId12"/>
    <p:sldId id="263" r:id="rId13"/>
    <p:sldId id="269" r:id="rId14"/>
    <p:sldId id="271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アーキテクチャ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973747" y="3542293"/>
            <a:ext cx="3102238" cy="176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951452" y="896816"/>
            <a:ext cx="2959302" cy="1424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ãicon raspberry pi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18" y="3228693"/>
            <a:ext cx="589660" cy="5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ãgcp cloud function iconãã®ç»åæ¤ç´¢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76" y="1401619"/>
            <a:ext cx="710121" cy="6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4867704" y="2014330"/>
            <a:ext cx="2319618" cy="26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2" descr="ãã¹ãããã¹ã©ã¤ããã¢ã¤ã³ã³ãã®ç»åæ¤ç´¢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5" y="2493962"/>
            <a:ext cx="679694" cy="6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ãline bot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08" y="3018286"/>
            <a:ext cx="420815" cy="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ãmessaging apiãã®ç»åæ¤ç´¢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5" t="38082" r="49942" b="34122"/>
          <a:stretch/>
        </p:blipFill>
        <p:spPr bwMode="auto">
          <a:xfrm>
            <a:off x="2433433" y="1227216"/>
            <a:ext cx="802135" cy="7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直線矢印コネクタ 40"/>
          <p:cNvCxnSpPr/>
          <p:nvPr/>
        </p:nvCxnSpPr>
        <p:spPr>
          <a:xfrm flipV="1">
            <a:off x="1565298" y="2024431"/>
            <a:ext cx="868135" cy="89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2118946" y="896816"/>
            <a:ext cx="1384461" cy="1424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Picture 8" descr="ãline bot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15" y="705353"/>
            <a:ext cx="420815" cy="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ãgcp cloud storageãã®ç»åæ¤ç´¢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42" y="1401619"/>
            <a:ext cx="670635" cy="6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0" descr="ãgcpãã®ç»åæ¤ç´¢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38" y="649102"/>
            <a:ext cx="481939" cy="48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直線矢印コネクタ 46"/>
          <p:cNvCxnSpPr/>
          <p:nvPr/>
        </p:nvCxnSpPr>
        <p:spPr>
          <a:xfrm flipH="1" flipV="1">
            <a:off x="4712678" y="2172356"/>
            <a:ext cx="2316328" cy="26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3314700" y="1521069"/>
            <a:ext cx="808892" cy="1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3276479" y="1736936"/>
            <a:ext cx="81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1421883" y="1855177"/>
            <a:ext cx="847747" cy="87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1838761" y="2544647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へい、あや</a:t>
            </a:r>
            <a:endParaRPr kumimoji="1" lang="ja-JP" altLang="en-US" sz="1200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250712" y="1222297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err="1" smtClean="0"/>
              <a:t>webhook</a:t>
            </a:r>
            <a:endParaRPr kumimoji="1" lang="ja-JP" altLang="en-US" sz="1200" dirty="0"/>
          </a:p>
        </p:txBody>
      </p:sp>
      <p:pic>
        <p:nvPicPr>
          <p:cNvPr id="55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17" y="1859980"/>
            <a:ext cx="436118" cy="4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55"/>
          <p:cNvSpPr txBox="1"/>
          <p:nvPr/>
        </p:nvSpPr>
        <p:spPr>
          <a:xfrm>
            <a:off x="2267887" y="642487"/>
            <a:ext cx="1235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LINE Platform</a:t>
            </a:r>
            <a:endParaRPr kumimoji="1" lang="ja-JP" altLang="en-US" sz="12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4241899" y="642487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Google Cloud Platform</a:t>
            </a:r>
            <a:endParaRPr kumimoji="1" lang="ja-JP" altLang="en-US" sz="12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7187322" y="3264757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Raspberry Pi</a:t>
            </a:r>
            <a:endParaRPr kumimoji="1" lang="ja-JP" altLang="en-US" sz="12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5186637" y="2642855"/>
            <a:ext cx="147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HTTP</a:t>
            </a:r>
            <a:endParaRPr kumimoji="1" lang="ja-JP" altLang="en-US" sz="12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085310" y="2951947"/>
            <a:ext cx="147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/>
              <a:t>HTTP</a:t>
            </a:r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json</a:t>
            </a:r>
            <a:r>
              <a:rPr kumimoji="1" lang="en-US" altLang="ja-JP" sz="1200" dirty="0" smtClean="0"/>
              <a:t>, </a:t>
            </a:r>
            <a:r>
              <a:rPr kumimoji="1" lang="en-US" altLang="ja-JP" sz="1200" dirty="0" err="1" smtClean="0"/>
              <a:t>img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992417" y="931390"/>
            <a:ext cx="123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サーバーレス</a:t>
            </a:r>
            <a:endParaRPr lang="en-US" altLang="ja-JP" sz="1200" dirty="0" smtClean="0"/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FaaS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131654" y="931390"/>
            <a:ext cx="123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ストレージ</a:t>
            </a:r>
            <a:endParaRPr lang="en-US" altLang="ja-JP" sz="1200" dirty="0" smtClean="0"/>
          </a:p>
          <a:p>
            <a:pPr algn="ctr"/>
            <a:r>
              <a:rPr kumimoji="1" lang="en-US" altLang="ja-JP" sz="1200" dirty="0" smtClean="0"/>
              <a:t>(</a:t>
            </a:r>
            <a:r>
              <a:rPr kumimoji="1" lang="ja-JP" altLang="en-US" sz="1200" dirty="0" smtClean="0"/>
              <a:t>静的画像</a:t>
            </a:r>
            <a:r>
              <a:rPr kumimoji="1" lang="en-US" altLang="ja-JP" sz="1200" dirty="0" smtClean="0"/>
              <a:t>)</a:t>
            </a:r>
            <a:endParaRPr kumimoji="1" lang="ja-JP" altLang="en-US" sz="1200" dirty="0"/>
          </a:p>
        </p:txBody>
      </p:sp>
      <p:pic>
        <p:nvPicPr>
          <p:cNvPr id="64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03" y="4437637"/>
            <a:ext cx="584168" cy="5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ハート 64"/>
          <p:cNvSpPr/>
          <p:nvPr/>
        </p:nvSpPr>
        <p:spPr>
          <a:xfrm>
            <a:off x="7926328" y="5822131"/>
            <a:ext cx="541951" cy="472121"/>
          </a:xfrm>
          <a:prstGeom prst="hear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矢印コネクタ 65"/>
          <p:cNvCxnSpPr/>
          <p:nvPr/>
        </p:nvCxnSpPr>
        <p:spPr>
          <a:xfrm flipH="1">
            <a:off x="8396654" y="5117246"/>
            <a:ext cx="565615" cy="60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8036067" y="4139852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センサデータ取得</a:t>
            </a:r>
            <a:endParaRPr kumimoji="1" lang="ja-JP" altLang="en-US" sz="1200" dirty="0"/>
          </a:p>
        </p:txBody>
      </p:sp>
      <p:pic>
        <p:nvPicPr>
          <p:cNvPr id="68" name="Picture 24" descr="ãpythonãã®ç»åæ¤ç´¢çµæ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60" y="4437637"/>
            <a:ext cx="584168" cy="5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テキスト ボックス 68"/>
          <p:cNvSpPr txBox="1"/>
          <p:nvPr/>
        </p:nvSpPr>
        <p:spPr>
          <a:xfrm>
            <a:off x="6650724" y="4139852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グラフ作成</a:t>
            </a:r>
            <a:endParaRPr kumimoji="1" lang="ja-JP" altLang="en-US" sz="12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73138" y="1970265"/>
            <a:ext cx="136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メッセージ返答</a:t>
            </a:r>
            <a:endParaRPr kumimoji="1" lang="ja-JP" altLang="en-US" sz="12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250712" y="1820622"/>
            <a:ext cx="96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reply</a:t>
            </a:r>
            <a:endParaRPr kumimoji="1" lang="ja-JP" altLang="en-US" sz="1200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835946" y="5486034"/>
            <a:ext cx="1956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心拍センサ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02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利用技術・ツール</a:t>
            </a:r>
            <a:endParaRPr kumimoji="1" lang="ja-JP" altLang="en-US" sz="24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3238" y="655096"/>
            <a:ext cx="83526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K4_</a:t>
            </a:r>
            <a:r>
              <a:rPr kumimoji="1" lang="ja-JP" altLang="en-US" sz="1600" dirty="0"/>
              <a:t>スマート</a:t>
            </a:r>
            <a:r>
              <a:rPr kumimoji="1" lang="en-US" altLang="ja-JP" sz="1600" dirty="0" err="1"/>
              <a:t>IoT</a:t>
            </a:r>
            <a:r>
              <a:rPr kumimoji="1" lang="ja-JP" altLang="en-US" sz="1600" dirty="0"/>
              <a:t>システム・ビジネス</a:t>
            </a:r>
            <a:r>
              <a:rPr kumimoji="1" lang="ja-JP" altLang="en-US" sz="1600" dirty="0" smtClean="0"/>
              <a:t>入門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ja-JP" altLang="en-US" sz="1600" dirty="0" smtClean="0"/>
              <a:t>　→</a:t>
            </a:r>
            <a:r>
              <a:rPr kumimoji="1" lang="en-US" altLang="ja-JP" sz="1600" dirty="0" err="1" smtClean="0"/>
              <a:t>IoT</a:t>
            </a:r>
            <a:r>
              <a:rPr kumimoji="1" lang="ja-JP" altLang="en-US" sz="1600" dirty="0" smtClean="0"/>
              <a:t>サービスプラットフォームの活用（将来的なプラットフォーム構想）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K6_IoT</a:t>
            </a:r>
            <a:r>
              <a:rPr kumimoji="1" lang="ja-JP" altLang="en-US" sz="1600" dirty="0" smtClean="0"/>
              <a:t>イノベーション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→デザイン思考による分析（ユーザーの共感性に着目）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K7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アーキテクチャ・品質</a:t>
            </a:r>
            <a:r>
              <a:rPr kumimoji="1" lang="ja-JP" altLang="en-US" sz="1600" dirty="0" smtClean="0"/>
              <a:t>エンジニアリング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→アジャイル開発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K9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組込み・</a:t>
            </a:r>
            <a:r>
              <a:rPr kumimoji="1" lang="ja-JP" altLang="en-US" sz="1600" dirty="0" smtClean="0"/>
              <a:t>リアルタイムシステム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→組み込みシステム技術（ラズベリーパイによる</a:t>
            </a:r>
            <a:r>
              <a:rPr kumimoji="1" lang="en-US" altLang="ja-JP" sz="1600" dirty="0" smtClean="0"/>
              <a:t>IO</a:t>
            </a:r>
            <a:r>
              <a:rPr kumimoji="1" lang="ja-JP" altLang="en-US" sz="1600" dirty="0" smtClean="0"/>
              <a:t>制御、</a:t>
            </a:r>
            <a:r>
              <a:rPr kumimoji="1" lang="en-US" altLang="ja-JP" sz="1600" dirty="0" smtClean="0"/>
              <a:t>AD</a:t>
            </a:r>
            <a:r>
              <a:rPr kumimoji="1" lang="ja-JP" altLang="en-US" sz="1600" dirty="0" smtClean="0"/>
              <a:t>値取得）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K10_</a:t>
            </a:r>
            <a:r>
              <a:rPr kumimoji="1" lang="ja-JP" altLang="en-US" sz="1600" dirty="0"/>
              <a:t>クラウドシステムサービス・分散</a:t>
            </a:r>
            <a:r>
              <a:rPr kumimoji="1" lang="ja-JP" altLang="en-US" sz="1600" dirty="0" smtClean="0"/>
              <a:t>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→クラウドサービス活用（</a:t>
            </a:r>
            <a:r>
              <a:rPr kumimoji="1" lang="en-US" altLang="ja-JP" sz="1600" dirty="0"/>
              <a:t> Google Cloud Platform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K11_</a:t>
            </a:r>
            <a:r>
              <a:rPr kumimoji="1" lang="ja-JP" altLang="en-US" sz="1600" dirty="0"/>
              <a:t>ビッグデータマネジメント・</a:t>
            </a:r>
            <a:r>
              <a:rPr kumimoji="1" lang="ja-JP" altLang="en-US" sz="1600" dirty="0" smtClean="0"/>
              <a:t>アナリティクス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→データ構造（</a:t>
            </a:r>
            <a:r>
              <a:rPr kumimoji="1" lang="en-US" altLang="ja-JP" sz="1600" dirty="0" smtClean="0"/>
              <a:t>JSON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K13_</a:t>
            </a:r>
            <a:r>
              <a:rPr kumimoji="1" lang="ja-JP" altLang="en-US" sz="1600" dirty="0"/>
              <a:t>機械学習・深層</a:t>
            </a:r>
            <a:r>
              <a:rPr kumimoji="1" lang="ja-JP" altLang="en-US" sz="1600" dirty="0" smtClean="0"/>
              <a:t>学習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</a:t>
            </a:r>
            <a:r>
              <a:rPr kumimoji="1" lang="en-US" altLang="ja-JP" sz="1600" dirty="0" smtClean="0"/>
              <a:t>Python</a:t>
            </a:r>
            <a:r>
              <a:rPr kumimoji="1" lang="ja-JP" altLang="en-US" sz="1600" dirty="0" smtClean="0"/>
              <a:t>を用いたプロトタイピング、グラフ描画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K14_</a:t>
            </a:r>
            <a:r>
              <a:rPr kumimoji="1" lang="ja-JP" altLang="en-US" sz="1600" dirty="0"/>
              <a:t>クラウド基盤構築</a:t>
            </a:r>
            <a:r>
              <a:rPr kumimoji="1" lang="ja-JP" altLang="en-US" sz="1600" dirty="0" smtClean="0"/>
              <a:t>演習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→技術の組み合わせによる新しい価値の創出（</a:t>
            </a:r>
            <a:r>
              <a:rPr kumimoji="1" lang="en-US" altLang="ja-JP" sz="1600" dirty="0" smtClean="0"/>
              <a:t> LINE</a:t>
            </a:r>
            <a:r>
              <a:rPr kumimoji="1" lang="ja-JP" altLang="en-US" sz="1600" dirty="0"/>
              <a:t> </a:t>
            </a:r>
            <a:r>
              <a:rPr kumimoji="1" lang="en-US" altLang="ja-JP" sz="1600" dirty="0" smtClean="0"/>
              <a:t>API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344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8382000" y="792479"/>
            <a:ext cx="3969368" cy="2784543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39" y="4145279"/>
            <a:ext cx="4133508" cy="27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03" y="5122932"/>
            <a:ext cx="1429285" cy="1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23" y="2062665"/>
            <a:ext cx="6018136" cy="4359343"/>
          </a:xfrm>
          <a:prstGeom prst="rect">
            <a:avLst/>
          </a:prstGeom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9" y="2568702"/>
            <a:ext cx="3033464" cy="334727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 rot="266554">
            <a:off x="879014" y="357702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0" y="298938"/>
            <a:ext cx="4348895" cy="6293392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246186" y="738554"/>
            <a:ext cx="4677506" cy="3525715"/>
          </a:xfrm>
          <a:prstGeom prst="wedgeRoundRectCallout">
            <a:avLst>
              <a:gd name="adj1" fmla="val 57799"/>
              <a:gd name="adj2" fmla="val -19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4000" dirty="0" smtClean="0"/>
              <a:t>よりよい社会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を築くため、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パパは今日も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頑張ります。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40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31884" y="1934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振り返</a:t>
            </a:r>
            <a:r>
              <a:rPr kumimoji="1" lang="ja-JP" altLang="en-US" sz="2400" b="1" dirty="0" smtClean="0"/>
              <a:t>り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31" y="112835"/>
            <a:ext cx="8212016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する</a:t>
            </a:r>
            <a:r>
              <a:rPr kumimoji="1" lang="ja-JP" altLang="en-US" sz="20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696597" y="3578294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84960" y="5334000"/>
            <a:ext cx="86868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24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499</Words>
  <Application>Microsoft Office PowerPoint</Application>
  <PresentationFormat>ワイド画面</PresentationFormat>
  <Paragraphs>150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47</cp:revision>
  <dcterms:created xsi:type="dcterms:W3CDTF">2018-09-29T00:19:36Z</dcterms:created>
  <dcterms:modified xsi:type="dcterms:W3CDTF">2018-09-29T07:44:31Z</dcterms:modified>
</cp:coreProperties>
</file>